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82" r:id="rId5"/>
    <p:sldId id="258" r:id="rId6"/>
    <p:sldId id="279" r:id="rId7"/>
    <p:sldId id="259" r:id="rId8"/>
    <p:sldId id="268" r:id="rId9"/>
    <p:sldId id="261" r:id="rId10"/>
    <p:sldId id="262" r:id="rId11"/>
    <p:sldId id="281" r:id="rId12"/>
    <p:sldId id="263" r:id="rId13"/>
    <p:sldId id="280" r:id="rId14"/>
    <p:sldId id="269" r:id="rId15"/>
    <p:sldId id="273" r:id="rId16"/>
    <p:sldId id="274" r:id="rId17"/>
    <p:sldId id="270" r:id="rId18"/>
    <p:sldId id="276" r:id="rId19"/>
    <p:sldId id="275" r:id="rId20"/>
    <p:sldId id="271" r:id="rId21"/>
    <p:sldId id="265" r:id="rId22"/>
    <p:sldId id="272" r:id="rId23"/>
    <p:sldId id="267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나눔스퀘어 Light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0D9"/>
    <a:srgbClr val="F6F9F7"/>
    <a:srgbClr val="2A2D2B"/>
    <a:srgbClr val="514034"/>
    <a:srgbClr val="1B1A16"/>
    <a:srgbClr val="877247"/>
    <a:srgbClr val="B3B6C5"/>
    <a:srgbClr val="68ADAD"/>
    <a:srgbClr val="9B8456"/>
    <a:srgbClr val="6FB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pos="3840"/>
        <p:guide orient="horz" pos="3181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6" name="Picture 4" descr="Imat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93" y="1526528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30091" y="1520825"/>
            <a:ext cx="3777241" cy="1273323"/>
            <a:chOff x="7434841" y="1457058"/>
            <a:chExt cx="3777241" cy="1273323"/>
          </a:xfrm>
        </p:grpSpPr>
        <p:cxnSp>
          <p:nvCxnSpPr>
            <p:cNvPr id="3" name="직선 연결선 2"/>
            <p:cNvCxnSpPr>
              <a:endCxn id="7" idx="1"/>
            </p:cNvCxnSpPr>
            <p:nvPr/>
          </p:nvCxnSpPr>
          <p:spPr>
            <a:xfrm>
              <a:off x="7434841" y="2093720"/>
              <a:ext cx="15638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8998721" y="1457058"/>
              <a:ext cx="2213361" cy="127332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날카로운 징이 달린</a:t>
              </a:r>
              <a:endPara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너클의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형태</a:t>
              </a:r>
            </a:p>
          </p:txBody>
        </p:sp>
      </p:grp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3238500" y="3143250"/>
            <a:ext cx="1504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" y="2424112"/>
            <a:ext cx="2781300" cy="143827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과도하게 느껴질 만큼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큰 근육이 포인트</a:t>
            </a: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7023100" y="5481712"/>
            <a:ext cx="2070871" cy="4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3971" y="4845050"/>
            <a:ext cx="2213361" cy="127332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몸에 딱 떨어지는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군복 하의와 전투화</a:t>
            </a:r>
          </a:p>
        </p:txBody>
      </p:sp>
      <p:pic>
        <p:nvPicPr>
          <p:cNvPr id="3074" name="Picture 2" descr="G마켓 - 사막색/전투복/상하의 BDU세트/태양의 후예/군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6023" y="3370796"/>
            <a:ext cx="1469254" cy="1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너클/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9" y="94861"/>
            <a:ext cx="1894618" cy="14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647825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52908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28752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55" t="22296" r="7736" b="21258"/>
          <a:stretch/>
        </p:blipFill>
        <p:spPr>
          <a:xfrm>
            <a:off x="938724" y="1533393"/>
            <a:ext cx="3600000" cy="2219065"/>
          </a:xfrm>
          <a:prstGeom prst="rect">
            <a:avLst/>
          </a:prstGeom>
        </p:spPr>
      </p:pic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46" y="4192904"/>
            <a:ext cx="3599592" cy="240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26003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15015" y="1517373"/>
            <a:ext cx="2489200" cy="248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96000" y="1520825"/>
            <a:ext cx="2490788" cy="249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마빈에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의해 구해졌다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마빈은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그는 한동안 </a:t>
            </a:r>
            <a:r>
              <a:rPr lang="ko-KR" altLang="en-US" sz="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마빈과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함께 행동하며 </a:t>
            </a:r>
            <a:r>
              <a:rPr lang="ko-KR" altLang="en-US" sz="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마빈이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그러면서 그는 깨달았다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 이상 동료들을 잃지 않기 위해서 더 노력하겠다고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endParaRPr lang="en-US" altLang="ko-KR" sz="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그동안 나는 나태 해서 지키지 못했다고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다짐을 잊지 않기 위해 그는 이 세계에서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슬로스로</a:t>
            </a:r>
            <a:endParaRPr lang="en-US" altLang="ko-KR" sz="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살아가기로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결정한다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15015" y="4004986"/>
            <a:ext cx="2489200" cy="248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20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태어나자마자 버려져 전쟁터에서 자란 그는 </a:t>
            </a: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전장이</a:t>
            </a:r>
            <a:endParaRPr lang="en-US" altLang="ko-KR" sz="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집이었고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동료들이 가족이었다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정신적으로도 육체적으로도</a:t>
            </a:r>
            <a:endParaRPr lang="en-US" altLang="ko-KR" sz="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완전히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지쳐버린 그는 적이 폭격을 가한다는 정보를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듣고동료들을</a:t>
            </a: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다시 만나기 위해 그는 폭격을 피하지 않았다</a:t>
            </a:r>
            <a:r>
              <a:rPr lang="en-US" altLang="ko-KR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폭격이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끝났을 때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endParaRPr lang="en-US" altLang="ko-KR" sz="8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그는 </a:t>
            </a:r>
            <a:r>
              <a:rPr lang="ko-KR" altLang="en-US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전혀 다른 세계에 떨어져 있었다</a:t>
            </a:r>
            <a:r>
              <a:rPr lang="en-US" altLang="ko-KR" sz="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4215" y="4011613"/>
            <a:ext cx="2482573" cy="24825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4016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6" y="1905935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5" y="3630878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945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공격력이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높지만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착용하여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탱커에게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더욱 힘을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1961901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8" y="17761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666751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810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945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살아있는 팀원의 수에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비례하여 방어력을</a:t>
            </a:r>
            <a:endParaRPr lang="en-US" altLang="ko-KR" sz="14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증가 시켜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254395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178320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강화</a:t>
            </a:r>
            <a:endParaRPr lang="en-US" altLang="ko-KR" sz="14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탱커로서의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입지를 다질 수 있게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4181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448001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카운터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앞장서서 넓은 범위의 도발을 하지만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후방 구역에 있는 원거리 딜러의 보호는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상대적으로 힘들기 때문에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후방에 침투하여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공격하는 캐릭터의 경우에는 먼저 원거리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딜러들을 정리한 뒤 탱커 캐릭터를 공격하기 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때문에 상대적으로 취약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D5F39-96D4-42F0-947D-33B8D04D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575954" cy="4036676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21E23A28-15CF-4CD9-B038-D5C5078C0F63}"/>
              </a:ext>
            </a:extLst>
          </p:cNvPr>
          <p:cNvSpPr/>
          <p:nvPr/>
        </p:nvSpPr>
        <p:spPr>
          <a:xfrm>
            <a:off x="6215567" y="4754470"/>
            <a:ext cx="2638873" cy="47284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9E1DF8-1F2C-49C3-AB33-724E5AE37FA0}"/>
              </a:ext>
            </a:extLst>
          </p:cNvPr>
          <p:cNvSpPr/>
          <p:nvPr/>
        </p:nvSpPr>
        <p:spPr>
          <a:xfrm>
            <a:off x="6002021" y="45379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40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58153"/>
              </p:ext>
            </p:extLst>
          </p:nvPr>
        </p:nvGraphicFramePr>
        <p:xfrm>
          <a:off x="1533492" y="2457628"/>
          <a:ext cx="9125014" cy="1942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94759">
                  <a:extLst>
                    <a:ext uri="{9D8B030D-6E8A-4147-A177-3AD203B41FA5}">
                      <a16:colId xmlns:a16="http://schemas.microsoft.com/office/drawing/2014/main" val="38692516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5865764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4258057940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3842549266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582070661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715297955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292863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251784307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16888873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47500834"/>
                    </a:ext>
                  </a:extLst>
                </a:gridCol>
              </a:tblGrid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83317641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0720724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73490792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83886156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679422010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954085656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89003758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2783751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7880" y="5059363"/>
            <a:ext cx="601623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속성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 별로 어느정도 균형이 맞지만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균형이 맞지 않는 상태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화 속성과 지 속성이 포지션 불균형이 심함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</p:spTree>
    <p:extLst>
      <p:ext uri="{BB962C8B-B14F-4D97-AF65-F5344CB8AC3E}">
        <p14:creationId xmlns:p14="http://schemas.microsoft.com/office/powerpoint/2010/main" val="38732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0885" y="184948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61391" y="184948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02321" y="5059363"/>
            <a:ext cx="5389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떠있는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적을 왼손으로 다시 쳐 올린 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</a:t>
            </a:r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에어본 유지</a:t>
            </a:r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내려찍으며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착지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착지와 함께 다운</a:t>
            </a:r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Imatge">
            <a:extLst>
              <a:ext uri="{FF2B5EF4-FFF2-40B4-BE49-F238E27FC236}">
                <a16:creationId xmlns:a16="http://schemas.microsoft.com/office/drawing/2014/main" id="{43D0B39D-020E-4C8E-83E5-0695EB22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" y="1520779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3" y="5240026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20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57914"/>
              </p:ext>
            </p:extLst>
          </p:nvPr>
        </p:nvGraphicFramePr>
        <p:xfrm>
          <a:off x="1058065" y="1524452"/>
          <a:ext cx="10362411" cy="42953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5137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1151379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61361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 smtClean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918" marR="90918" marT="45459" marB="45459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24396"/>
              </p:ext>
            </p:extLst>
          </p:nvPr>
        </p:nvGraphicFramePr>
        <p:xfrm>
          <a:off x="1839115" y="1527175"/>
          <a:ext cx="8505036" cy="352542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5004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945004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50363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0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000" dirty="0" smtClean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4622" marR="74622" marT="37311" marB="37311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14662" y="5583556"/>
            <a:ext cx="61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포지션에 비해 탱커의 수가 적은 것을 확인 할 수 있음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977" y="6110245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5" y="1529450"/>
            <a:ext cx="3966609" cy="3995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64099"/>
              </p:ext>
            </p:extLst>
          </p:nvPr>
        </p:nvGraphicFramePr>
        <p:xfrm>
          <a:off x="7316084" y="1520825"/>
          <a:ext cx="1629938" cy="399577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4969">
                  <a:extLst>
                    <a:ext uri="{9D8B030D-6E8A-4147-A177-3AD203B41FA5}">
                      <a16:colId xmlns:a16="http://schemas.microsoft.com/office/drawing/2014/main" val="2360379768"/>
                    </a:ext>
                  </a:extLst>
                </a:gridCol>
                <a:gridCol w="814969">
                  <a:extLst>
                    <a:ext uri="{9D8B030D-6E8A-4147-A177-3AD203B41FA5}">
                      <a16:colId xmlns:a16="http://schemas.microsoft.com/office/drawing/2014/main" val="320349119"/>
                    </a:ext>
                  </a:extLst>
                </a:gridCol>
              </a:tblGrid>
              <a:tr h="2497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업데이트 순서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2862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396575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93253820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909000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76417137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전사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56044049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0471192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986128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0987049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285511887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69214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15732289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563685903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82014932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25168504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err="1">
                          <a:effectLst/>
                        </a:rPr>
                        <a:t>지원가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9466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9946" y="4457014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285875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77559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159653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943215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726777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515425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7563" y="2876712"/>
            <a:ext cx="1533498" cy="800251"/>
            <a:chOff x="1853288" y="3130134"/>
            <a:chExt cx="1533498" cy="800251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1533498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광 속성 </a:t>
              </a:r>
              <a:r>
                <a:rPr kumimoji="1" lang="ko-KR" altLang="en-US" sz="1100" dirty="0" err="1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지원가</a:t>
              </a:r>
              <a:endParaRPr kumimoji="1" lang="en-US" altLang="ko-KR" sz="1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가브리엘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업데이트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24993" y="3130134"/>
              <a:ext cx="59009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1/14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549658" y="2876712"/>
            <a:ext cx="1533498" cy="800251"/>
            <a:chOff x="1853288" y="3130134"/>
            <a:chExt cx="1533498" cy="800251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1533498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화 속성 전사</a:t>
              </a:r>
              <a:endParaRPr kumimoji="1" lang="en-US" altLang="ko-KR" sz="1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린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업데이트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24993" y="3130134"/>
              <a:ext cx="59009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1/28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333220" y="2876712"/>
            <a:ext cx="1533498" cy="800251"/>
            <a:chOff x="1853288" y="3130134"/>
            <a:chExt cx="1533498" cy="800251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1533498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무 속성 원거리 딜러</a:t>
              </a:r>
              <a:endParaRPr kumimoji="1" lang="en-US" altLang="ko-KR" sz="1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’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미래 기사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업데이트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24994" y="3130134"/>
              <a:ext cx="59009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2/10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16782" y="2876712"/>
            <a:ext cx="1533498" cy="800251"/>
            <a:chOff x="1853288" y="3130134"/>
            <a:chExt cx="1533498" cy="800251"/>
          </a:xfrm>
        </p:grpSpPr>
        <p:sp>
          <p:nvSpPr>
            <p:cNvPr id="25" name="TextBox 24"/>
            <p:cNvSpPr txBox="1"/>
            <p:nvPr/>
          </p:nvSpPr>
          <p:spPr>
            <a:xfrm>
              <a:off x="1853288" y="3354914"/>
              <a:ext cx="1533498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수 속성 </a:t>
              </a:r>
              <a:r>
                <a:rPr kumimoji="1" lang="ko-KR" altLang="en-US" sz="1100" dirty="0" err="1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지원가</a:t>
              </a:r>
              <a:endParaRPr kumimoji="1" lang="en-US" altLang="ko-KR" sz="1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베로니카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업데이트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24994" y="3130134"/>
              <a:ext cx="59009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2/26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05430" y="2876712"/>
            <a:ext cx="1533498" cy="800251"/>
            <a:chOff x="1853288" y="3130134"/>
            <a:chExt cx="1533498" cy="800251"/>
          </a:xfrm>
        </p:grpSpPr>
        <p:sp>
          <p:nvSpPr>
            <p:cNvPr id="28" name="TextBox 27"/>
            <p:cNvSpPr txBox="1"/>
            <p:nvPr/>
          </p:nvSpPr>
          <p:spPr>
            <a:xfrm>
              <a:off x="1853288" y="3354914"/>
              <a:ext cx="1533498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암 속성 </a:t>
              </a:r>
              <a:r>
                <a:rPr kumimoji="1" lang="ko-KR" altLang="en-US" sz="1100" dirty="0" err="1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지원가</a:t>
              </a:r>
              <a:endParaRPr kumimoji="1" lang="en-US" altLang="ko-KR" sz="1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dirty="0" err="1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녹시아</a:t>
              </a:r>
              <a:r>
                <a:rPr kumimoji="1" lang="en-US" altLang="ko-KR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업데이트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4994" y="3130134"/>
              <a:ext cx="59009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3/11</a:t>
              </a:r>
              <a:endPara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85901" y="5188252"/>
            <a:ext cx="582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방향으로 보아 속성 별 부족한 포지션을 추가 중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3655" y="1543746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1625" y="1514557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483169" y="1528074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16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213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4401" y="3606323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293138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090551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육체적으로 강력해 보이는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외형과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과하다 싶을 수준의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근육질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090550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528762"/>
            <a:ext cx="5448300" cy="3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1323</Words>
  <Application>Microsoft Office PowerPoint</Application>
  <PresentationFormat>와이드스크린</PresentationFormat>
  <Paragraphs>432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나눔스퀘어 Bold</vt:lpstr>
      <vt:lpstr>Arial</vt:lpstr>
      <vt:lpstr>나눔스퀘어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234</cp:revision>
  <dcterms:created xsi:type="dcterms:W3CDTF">2021-03-29T02:11:06Z</dcterms:created>
  <dcterms:modified xsi:type="dcterms:W3CDTF">2021-04-02T03:58:23Z</dcterms:modified>
</cp:coreProperties>
</file>